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8"/>
  </p:notesMasterIdLst>
  <p:sldIdLst>
    <p:sldId id="316" r:id="rId2"/>
    <p:sldId id="318" r:id="rId3"/>
    <p:sldId id="390" r:id="rId4"/>
    <p:sldId id="389" r:id="rId5"/>
    <p:sldId id="391" r:id="rId6"/>
    <p:sldId id="392" r:id="rId7"/>
    <p:sldId id="404" r:id="rId8"/>
    <p:sldId id="393" r:id="rId9"/>
    <p:sldId id="395" r:id="rId10"/>
    <p:sldId id="394" r:id="rId11"/>
    <p:sldId id="396" r:id="rId12"/>
    <p:sldId id="401" r:id="rId13"/>
    <p:sldId id="397" r:id="rId14"/>
    <p:sldId id="400" r:id="rId15"/>
    <p:sldId id="405" r:id="rId16"/>
    <p:sldId id="403" r:id="rId17"/>
    <p:sldId id="402" r:id="rId18"/>
    <p:sldId id="407" r:id="rId19"/>
    <p:sldId id="408" r:id="rId20"/>
    <p:sldId id="399" r:id="rId21"/>
    <p:sldId id="410" r:id="rId22"/>
    <p:sldId id="398" r:id="rId23"/>
    <p:sldId id="411" r:id="rId24"/>
    <p:sldId id="412" r:id="rId25"/>
    <p:sldId id="406" r:id="rId26"/>
    <p:sldId id="409" r:id="rId27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1268" y="8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245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7036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7036285"/>
              </a:xfrm>
              <a:prstGeom prst="rect">
                <a:avLst/>
              </a:prstGeom>
              <a:blipFill>
                <a:blip r:embed="rId2"/>
                <a:stretch>
                  <a:fillRect l="-1276" t="-1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7800282" y="2206038"/>
            <a:ext cx="4823518" cy="1110900"/>
          </a:xfrm>
          <a:prstGeom prst="wedgeRoundRectCallout">
            <a:avLst>
              <a:gd name="adj1" fmla="val -62025"/>
              <a:gd name="adj2" fmla="val 50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It’s a good exercise to try to do this if you are used to calculus and algebra but I don’t expect this from you in any assessment</a:t>
            </a:r>
          </a:p>
        </p:txBody>
      </p:sp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325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8821</TotalTime>
  <Words>1462</Words>
  <Application>Microsoft Office PowerPoint</Application>
  <PresentationFormat>Custom</PresentationFormat>
  <Paragraphs>273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Projects and Folders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MeRrrrrging</vt:lpstr>
      <vt:lpstr>Functions</vt:lpstr>
      <vt:lpstr>Defining a function</vt:lpstr>
      <vt:lpstr>Calling functions</vt:lpstr>
      <vt:lpstr>Loops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176</cp:revision>
  <dcterms:created xsi:type="dcterms:W3CDTF">2020-09-13T09:08:16Z</dcterms:created>
  <dcterms:modified xsi:type="dcterms:W3CDTF">2020-11-20T15:40:56Z</dcterms:modified>
</cp:coreProperties>
</file>